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316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13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48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86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664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00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58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22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583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2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12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342B47-D1A7-4A1B-B18C-C27535734D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D5823C-72A5-4EB9-8083-A3C868966D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45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F2BF7A7-C89B-2F7D-4FCF-D0B6FF70D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D08C6C4-F052-10E8-8BC8-63990C0BEC8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C79829B-2457-CAE7-09BD-E0AC825CBA76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81289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77047C7-E2D1-FDBD-FDA3-3E63FA908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2F08D483-9886-45AC-2AE6-330B2E4EC04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9722A06-3896-F1FC-022F-00908E7C53CD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130220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D80F13D-3301-4C26-327A-4E39096ED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CB490A1E-8AFF-213A-83AD-94B96A8622E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BA0BB33-C9D5-F3E0-D682-7F11F51FC65B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361259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2026-06-02T08:06:28Z</dcterms:created>
  <dcterms:modified xsi:type="dcterms:W3CDTF">2026-06-02T08:41:31Z</dcterms:modified>
</cp:coreProperties>
</file>